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【示例填充】客户：杭州某母婴用品网店工厂；行业：母婴用品；服务商：XX 数字化工作室；日期：2026-09-01</a:t>
            </a:r>
          </a:p>
          <a:p>
            <a:r>
              <a:t>【讲解话术】老板您好，这份方案不卖您系统、不碰您现有进销存，只在您办公室放一台小主机，把散落各处的销售数据收拢成'一本账'，再用本地 AI 帮您看盘、盯异常、给决策。数据全在您自己厂里，不出门。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【讲解话术】这一层就是让 AI '会干活'：它能自己查数据库、自己生成报告、自己发到您微信上。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【示例填充】母婴客户用微信：每周一早 9 点，老板微信收到上周经营简报，含销量异动和库存预警。</a:t>
            </a:r>
          </a:p>
          <a:p>
            <a:r>
              <a:t>【讲解话术】您不用学新软件，报告直接发您微信，像收一条工作消息一样简单。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【讲解话术】整条链路是'只进不出'：原始数据进来，洗干净存库，AI 分析完把结论推到您手机，结论不回写您的业务系统，所以绝对不影响您现有流程。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【示例填充】母婴客户一期交付：一张看板，能点开看'2025 各月销售额''TOP20 SKU''华东/华南占比'。</a:t>
            </a:r>
          </a:p>
          <a:p>
            <a:r>
              <a:t>【讲解话术】一期结束，您就拥有了全公司统一的'一本账'。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【示例填充】母婴客户二期：某 SKU 周销量跌 40%，AI 简报标注'疑似断货+竞品降价'，并附建议。</a:t>
            </a:r>
          </a:p>
          <a:p>
            <a:r>
              <a:t>【讲解话术】这期相当于给您配了个 24 小时不休息的数据分析师。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【示例填充】母婴客户三期：AI 预测年后 B 款需求涨，建议提前备货；同时提示 C 款滞销建议清仓，释放占用资金约 30 万。</a:t>
            </a:r>
          </a:p>
          <a:p>
            <a:r>
              <a:t>【讲解话术】这期是'商业大脑'，不仅告诉您哪有问题，还告诉您怎么办、办了会怎样。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【讲解话术】三步走、每一步都有明确交付和验收，您随时可以停在任意一期，风险完全可控。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【示例填充】母婴客户一次性硬件约 1.7–2.0 万，之后每月云端 API 不到 200 元。</a:t>
            </a:r>
          </a:p>
          <a:p>
            <a:r>
              <a:t>【讲解话术】这是您要承担的'材料费'，一次性投入小、月费可忽略；我的实施服务费咱们线下另谈，按一期一付、验收后付。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【讲解话术】您这边要做的事很简单：把数据导出给我、准备一个不用的手机号和能联网，其余安装部署都是我来做。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【讲解话术】您跟同行聊的时候，就这三句话，谁都听得懂、谁都想要。样板跑通，后面复制给其他厂非常快。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【讲解话术】我按'先理清家底→再发现问题→最后自动决策'三步走，今天重点讲清每一步给您带来什么、要投多少。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【讲解话术】今天聊完，如果您认可，咱们就先签一期。两周内您能看到第一版看板demo，觉得有用再继续二期、三期。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【示例填充】以母婴客户为例：一期后老板能随时看'去年 11 月双11 哪个 SKU 最赚'；二期后每周一手机收到经营简报；三期后 AI 建议'年后少备 A 款、多备 B 款'。</a:t>
            </a:r>
          </a:p>
          <a:p>
            <a:r>
              <a:t>【讲解话术】您不用一次性投很多，先做一期看效果，满意再继续。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【示例填充】某母婴用品网店工厂，年销约 3000 万，3 个平台店铺，SKU 200+，老板最关心库存周转和回款，财务每周花 1.5 天做表。</a:t>
            </a:r>
          </a:p>
          <a:p>
            <a:r>
              <a:t>【讲解话术】这些痛点您是不是都有？这套方案就是专门冲着'看不清、做表累、心里没底'来的。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【讲解话术】一句话：我不在您现有系统上动刀，只在旁边加一台'AI 数据助理'，您原来的进销存该怎么用还怎么用，零风险。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【讲解话术】从下往上看：最底下是您办公室一台 EVO-X2 小主机；往上是数据层、模型层、调度层，最上面是您手机能看到的看板和微信推送。数据从原系统只进到最底层，结果从最上层出来。</a:t>
            </a:r>
          </a:p>
          <a:p>
            <a:r>
              <a:t>注：具体型号（EVO-X2 / Qwen3.6 / DeepSeek 等）以交付时主流为准。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【示例填充】以母婴客户为例：一台 EVO-X2 放财务室，插网线，固定内网 IP，我用 Tailscale 远程维护。</a:t>
            </a:r>
          </a:p>
          <a:p>
            <a:r>
              <a:t>【讲解话术】这台机器比一台台式机还小，静音不发热，24 小时开着电费忽略不计，但能本地跑大模型。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【讲解话术】您每月把网店导出的 Excel 丢进一个文件夹，系统自己洗好存进数据库，不用您再手动拼表。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【讲解话术】95% 的分析都在您这台机器上本地算，只有极少量复杂任务才花几块钱走云端，您的客户名单和金额永远不会出办公室。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25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737360"/>
            <a:ext cx="10515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600" b="1">
                <a:solidFill>
                  <a:srgbClr val="FFFFFF"/>
                </a:solidFill>
              </a:rPr>
              <a:t>销售型生产企业</a:t>
            </a:r>
          </a:p>
          <a:p>
            <a:r>
              <a:rPr sz="4600" b="1">
                <a:solidFill>
                  <a:srgbClr val="2E93F7"/>
                </a:solidFill>
              </a:rPr>
              <a:t>AI 数字化建设方案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383280"/>
            <a:ext cx="10515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solidFill>
                  <a:srgbClr val="BBD6F2"/>
                </a:solidFill>
              </a:rPr>
              <a:t>软硬件一体化  ·  私有本地部署  ·  数据不出厂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4114800"/>
            <a:ext cx="10515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>
                <a:solidFill>
                  <a:srgbClr val="FFFFFF"/>
                </a:solidFill>
              </a:rPr>
              <a:t>把“脏数据”变成“干净资产”，让 AI 替你看盘、盯异常、做决策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548640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>
                <a:solidFill>
                  <a:srgbClr val="9FB6CE"/>
                </a:solidFill>
              </a:rPr>
              <a:t>客户：【客户名称】       行业：【如 母婴/食品/五金 网店工厂】</a:t>
            </a:r>
          </a:p>
          <a:p>
            <a:r>
              <a:rPr sz="1300">
                <a:solidFill>
                  <a:srgbClr val="9FB6CE"/>
                </a:solidFill>
              </a:rPr>
              <a:t>服务商：【您的公司 / 顾问姓名】       日期：【提交日期】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第三层：智能调度层方案</a:t>
            </a:r>
          </a:p>
          <a:p>
            <a:r>
              <a:rPr sz="1200">
                <a:solidFill>
                  <a:srgbClr val="BBD6F2"/>
                </a:solidFill>
              </a:rPr>
              <a:t>核心逻辑：Hermes Agent 国产开源，原生支持微信接入与工具调用，适合 ToB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智能体框架：Hermes Agent，连接模型/工具/消息平台，系统“大脑”。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Web 管理面板：可视化配置模型、工具、知识库，查看 Token 消耗与日志。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工具定义：Python 函数注册为 Tools，让 AI 能查库、跑脚本、发报告。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消息网关：iLink Bot API（微信），AI 主动推送报告、接收指令。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国产开源、部署简单，适合 ToB 场景。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第四层：触达层方案</a:t>
            </a:r>
          </a:p>
          <a:p>
            <a:r>
              <a:rPr sz="1200">
                <a:solidFill>
                  <a:srgbClr val="BBD6F2"/>
                </a:solidFill>
              </a:rPr>
              <a:t>核心逻辑：Streamlit 快速搭看板；微信推送让老板手机收报告，无需装 APP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数据看板：Streamlit（Python），展示销售趋势、SKU 排行、区域分布、异常预警。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报表推送：Hermes Agent + 微信 Bot，每周一自动推送《经营简报》图文。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多通道：飞书/钉钉/企业微信可选，走同一消息通道。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人工巡检：每月 2 次远程巡检，查日志、备份库、确认推送正常。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四、数据流转全链路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11</a:t>
            </a:r>
          </a:p>
        </p:txBody>
      </p:sp>
      <p:pic>
        <p:nvPicPr>
          <p:cNvPr id="8" name="Picture 7" descr="datafl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1234440"/>
            <a:ext cx="10149840" cy="50384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五之一、第一期：数据资产化（1–2 个月）</a:t>
            </a:r>
          </a:p>
          <a:p>
            <a:r>
              <a:rPr sz="1200">
                <a:solidFill>
                  <a:srgbClr val="BBD6F2"/>
                </a:solidFill>
              </a:rPr>
              <a:t>核心任务：打通数据孤岛，建立统一数据看板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数据清洗与入库：导出近 1–2 年网店销售（订单/SKU/区域/金额），清洗入 SQLite。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建立核心指标：固定口径（销售额、退货率、客单价、库存周转天数）。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搭建基础看板：Web 看板展示月度趋势、SKU 排行、区域分布。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交付物：数据表结构文档、在线看板、《公司数据资产盘点报告》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验收：老板随时登录查任意月份数据且准确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五之二、第二期：分析智能化（2–3 个月）</a:t>
            </a:r>
          </a:p>
          <a:p>
            <a:r>
              <a:rPr sz="1200">
                <a:solidFill>
                  <a:srgbClr val="BBD6F2"/>
                </a:solidFill>
              </a:rPr>
              <a:t>核心任务：接入 AI，实现自动化分析与预警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本地模型部署：EVO-X2 内部署 Qwen3.6 等小模型，数据不出厂。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自动化周/月报：AI 读库，每周一生成《经营简报》推送微信。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异常归因：SKU 销量暴跌时，AI 关联缺货/竞品跟价，给“可能原因”。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交付物：本地推理服务、推送机器人、异常预警配置文档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验收：每月初手机收到完整经营分析，重点异常清晰标注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五之三、第三期：决策自动化（3–6 个月）</a:t>
            </a:r>
          </a:p>
          <a:p>
            <a:r>
              <a:rPr sz="1200">
                <a:solidFill>
                  <a:srgbClr val="BBD6F2"/>
                </a:solidFill>
              </a:rPr>
              <a:t>核心任务：从“发现问题”升级到“给出方案”并介入业务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库存预测与补货：按历史+季节因子预测需求，自动生成采购建议单。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现金流模拟：输入支出与回款周期，模拟健康度、预警资金缺口。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选品与定价：结合外部大盘，输出《SKU 优化建议》（淘汰/主推/清仓）。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交付物：智能库存预警采购系统、现金流压力测试看板、SKU 生命周期报告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验收：参考 AI 建议做至少一次库存调整，产生可量化资金占用下降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五、三期节奏与投入对比总览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645920"/>
          <a:ext cx="10881356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579"/>
                <a:gridCol w="1197947"/>
                <a:gridCol w="1796921"/>
                <a:gridCol w="3593843"/>
                <a:gridCol w="2296066"/>
              </a:tblGrid>
              <a:tr h="8229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阶段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周期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核心目标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关键交付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老板获得感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</a:tr>
              <a:tr h="8229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一期 数据资产化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1–2 月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理清家底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统一看板 + 数据资产报告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看明白赚亏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8229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二期 分析智能化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2–3 月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提效率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本地 AI + 自动周报 + 预警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AI 分析师盯盘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8229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三期 决策自动化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3–6 月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增利润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预测补货 + 现金流模拟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商业大脑给方案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六之一、总体成本估算（仅硬件 / 云，不含服务费）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645920"/>
          <a:ext cx="10881358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7207"/>
                <a:gridCol w="3297381"/>
                <a:gridCol w="4066770"/>
              </a:tblGrid>
              <a:tr h="6583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项目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预估金额（人民币）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备注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主机硬件（EVO-X2 128GB）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15,000 – 18,000 元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一次投入，含 2TB SSD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备用配件（额外 SSD 等）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1,000 – 2,000 元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数据备份与冗余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云端 API（DeepSeek Flash）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100 – 200 元/月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仅复杂任务触发，日常用本地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网络/域名（如需公网）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0 – 500 元/年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可选项，非必需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六之二、客户需配合准备清单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17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645920"/>
          <a:ext cx="1088136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232"/>
                <a:gridCol w="5077968"/>
                <a:gridCol w="4836160"/>
              </a:tblGrid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序号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内容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说明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1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近 1–2 年网店销售数据（Excel/CSV）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用于清洗和导入数据库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2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产品手册/商品台账（Excel）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补充 SKU 维度（品类/成本/建议售价）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3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一台能联网的电脑 / 一个不用的手机号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微信 Bot 登录 + 远程维护通道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4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内网 WiFi 或有线网络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固定内网 IP 或 Tailscale 替代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七之一、服务价值卖点（三句话）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第一期：我把你家散落各处的数据收拢成“一本账”，让你看明白钱花哪去了。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第二期：我给你配个“AI 数据分析师”，24 小时盯着数据，出问题第一时间告诉你。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第三期：我给你装上“AI 商业大脑”，不仅告诉哪有问题，还告诉你怎么办、模拟办了会怎样。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复制扩张：样板跑通后，同一套架构可快速复制到同类销售型生产企业。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商务模式：一期一付、做一期看一期效果，决策压力小、回款稳。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目录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一、为什么现在要做（痛点与现状）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二、方案定位与整体技术架构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三、四层技术架构详解（硬件 / 数据 / 模型 / 调度 / 触达）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四、数据流转全链路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五、三期建设路线（资产化 → 智能化 → 自动化）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六、成本估算与客户配合事项</a:t>
            </a:r>
          </a:p>
          <a:p>
            <a:pPr>
              <a:spcAft>
                <a:spcPts val="900"/>
              </a:spcAft>
            </a:pPr>
            <a:r>
              <a:rPr sz="1800">
                <a:solidFill>
                  <a:srgbClr val="1A2433"/>
                </a:solidFill>
              </a:rPr>
              <a:t>•  七、服务价值与下一步行动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七之二、下一步行动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建议从一期起步：先交付“一本账”看板，2 个月内见效。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我方接下来：① 拉取贵司近 1–2 年销售数据做样例清洗；② 部署 EVO-X2 演示环境；③ 输出首版看板。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贵司配合：提供销售数据/台账、准备一台不用的手机、确认内网接入。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确认即启动：签订一期合作，按里程碑验收付款。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联系人：【您的姓名 / 微信】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执行摘要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一期（打基础，1–2 月）：把分散数据收拢成“一本账”，让老板看明白去年赚在哪、亏在哪。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二期（提效率，2–3 月）：本地 AI 自动出周/月报、盯异常，释放人力。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三期（增利润，3–6 月）：AI 预测备货与资金，真正帮老板省钱。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零风险落地：不碰客户现有 ERP/进销存，旁路部署，数据只出不进。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数据不出厂：全部模型跑在客户内网 EVO-X2 主机，敏感数据不离开办公室。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一期一付、做一期看一期效果，老板决策压力小、回款节奏稳。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一、为什么现在要做：客户痛点与现状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数据散落各处：网店后台、Excel 台账、微信记录各管各的，对不上账。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看不清赚亏：想看“去年哪月卖得好、哪个 SKU 最赚”要人工拼表，慢且易错。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人力耗在重复劳动：财务/运营每周手动导出、透视、做图，没空做分析。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库存与现金流焦虑：缺货断供、积压占资金，老板心里没底。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想用 AI 但不会用：担心数据上云泄露、怕采购昂贵系统、怕折腾业务。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二、方案定位：旁路部署，零风险落地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旁路部署：在原有业务系统“旁边”独立搭一套 AI 数据分析与自动化辅助系统。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数据只出不进：从原系统（网店/进销存）只读导出，分析结果不回写，不影响现有流程。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私有本地运行：模型与数据库部署在客户内网主机，敏感经营数据不出厂。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轻量可演进：不强制替换 ERP，先见效再扩展，风险可控、投入可控。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管理层触达：看板 + 微信推送，老板手机即可看报告、收预警。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三、整体技术架构（四层 + 底层硬件）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5</a:t>
            </a:r>
          </a:p>
        </p:txBody>
      </p:sp>
      <p:pic>
        <p:nvPicPr>
          <p:cNvPr id="8" name="Picture 7" descr="architec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34440"/>
            <a:ext cx="8503920" cy="6103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底层：硬件与系统部署方案</a:t>
            </a:r>
          </a:p>
          <a:p>
            <a:r>
              <a:rPr sz="1200">
                <a:solidFill>
                  <a:srgbClr val="BBD6F2"/>
                </a:solidFill>
              </a:rPr>
              <a:t>核心逻辑：2 万预算内本地流畅跑 30B 级模型，功耗约 100W，适合 24h 开机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5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412"/>
                <a:gridCol w="4401448"/>
                <a:gridCol w="4890498"/>
              </a:tblGrid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项目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配置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说明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</a:tr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主机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GMKtec EVO-X2（128GB 版）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迷你主机，不占空间、静音，适合办公室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内存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128GB LPDDR5X 统一内存（可分 96GB 给 GPU）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本地跑 35B MoE + 向量库 + 数据库够用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存储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2TB NVMe SSD ×2（系统盘/数据盘分离）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系统装系统模型，数据盘存库与日志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操作系统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Ubuntu 24.04 LTS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对 AMD ROCm 支持好，AI 性能高 20–30%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600891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网络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内网固定 IP + Tailscale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远程巡检与系统更新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60089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备用方案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DeepSeek V4 Flash API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复杂任务自动 fallback 到云端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第一层：数据层方案</a:t>
            </a:r>
          </a:p>
          <a:p>
            <a:r>
              <a:rPr sz="1200">
                <a:solidFill>
                  <a:srgbClr val="BBD6F2"/>
                </a:solidFill>
              </a:rPr>
              <a:t>核心逻辑：SQLite 单文件易备份；Markdown 是 AI 理解准确率最高的文本格式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数据库：SQLite 3，轻量零配置，单文件易备份迁移。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清洗脚本：Python（pandas + openpyxl），每月定时运行 Excel→清洗→入库。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中间格式：Markdown 表格，AI 理解准确率最高的文本格式，便于人工核对。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向量知识库：Chroma（轻量），存产品手册/会议纪要，供 RAG 检索。</a:t>
            </a:r>
          </a:p>
          <a:p>
            <a:pPr>
              <a:spcAft>
                <a:spcPts val="900"/>
              </a:spcAft>
            </a:pPr>
            <a:r>
              <a:rPr sz="1500">
                <a:solidFill>
                  <a:srgbClr val="1A2433"/>
                </a:solidFill>
              </a:rPr>
              <a:t>•  定时任务：cron（Linux 自带），每月 1 号自动清洗，无需人工干预。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第二层：模型层方案</a:t>
            </a:r>
          </a:p>
          <a:p>
            <a:r>
              <a:rPr sz="1200">
                <a:solidFill>
                  <a:srgbClr val="BBD6F2"/>
                </a:solidFill>
              </a:rPr>
              <a:t>核心逻辑：Qwen3.6 为 MoE，激活仅 3B，在 EVO-X2 上 25–35 Token/s，数据不出厂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销售型生产企业 AI 数字化建设方案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6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272"/>
                <a:gridCol w="3868928"/>
                <a:gridCol w="4836160"/>
              </a:tblGrid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组件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技术选型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说明</a:t>
                      </a:r>
                    </a:p>
                  </a:txBody>
                  <a:tcPr marL="73152" marR="73152" marT="36576" marB="36576" anchor="ctr">
                    <a:solidFill>
                      <a:srgbClr val="13315C"/>
                    </a:solidFill>
                  </a:tcPr>
                </a:tc>
              </a:tr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本地推理引擎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Ollama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一行命令部署，兼容 OpenAI API，管理方便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主模型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Qwen3.6-35B-A3B（4bit 量化）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智商≈Claude 3.5 Sonnet，约 20GB，速度 25–35 Token/s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备用云端模型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DeepSeek V4 Flash API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复杂推理按量付费，月均 &lt; 200 元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嵌入模型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bge-m3（本地）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知识库向量化，纯本地不依赖外网</a:t>
                      </a:r>
                    </a:p>
                  </a:txBody>
                  <a:tcPr marL="73152" marR="73152" marT="36576" marB="36576" anchor="ctr">
                    <a:solidFill>
                      <a:srgbClr val="F4F7FB"/>
                    </a:solidFill>
                  </a:tcPr>
                </a:tc>
              </a:tr>
              <a:tr h="70104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模型格式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GGUF（llama.cpp 兼容）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CPU+GPU 混合推理，显存不足可 fallback 内存</a:t>
                      </a:r>
                    </a:p>
                  </a:txBody>
                  <a:tcPr marL="73152" marR="73152" marT="36576" marB="36576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